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0" r:id="rId5"/>
    <p:sldId id="266" r:id="rId6"/>
    <p:sldId id="26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8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6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7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30B5-0844-4102-B3AC-3EB526F37FB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3443" y="-37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GIA LÂM</a:t>
            </a:r>
            <a:b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YÊN VIÊN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5111" y="2625633"/>
            <a:ext cx="10515600" cy="343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(Tuần </a:t>
            </a:r>
            <a:r>
              <a:rPr lang="en-GB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vi-VN" sz="32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vi-VN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vi-VN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08" y="1105019"/>
            <a:ext cx="1098074" cy="1083626"/>
          </a:xfrm>
          <a:prstGeom prst="rect">
            <a:avLst/>
          </a:prstGeom>
        </p:spPr>
      </p:pic>
      <p:pic>
        <p:nvPicPr>
          <p:cNvPr id="7" name="Picture 15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968">
            <a:off x="-84859" y="-1"/>
            <a:ext cx="1333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994">
            <a:off x="10846377" y="-42864"/>
            <a:ext cx="1333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0869" y="235131"/>
            <a:ext cx="84255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1 – NGHI LỄ CHÀO CỜ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QUỐC CA, ĐỘI CA - Nghi lễ Chào cờ trực tuyến năm học 2021 - 20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0869" y="235131"/>
            <a:ext cx="84255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2 – SƠ KẾT 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630989" cy="447067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Minh”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858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71" y="1997613"/>
            <a:ext cx="10515600" cy="4320027"/>
          </a:xfrm>
        </p:spPr>
        <p:txBody>
          <a:bodyPr/>
          <a:lstStyle/>
          <a:p>
            <a:pPr algn="just"/>
            <a:r>
              <a:rPr lang="vi-VN" dirty="0" smtClean="0">
                <a:latin typeface="+mj-lt"/>
              </a:rPr>
              <a:t>Các lớp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+mj-lt"/>
              </a:rPr>
              <a:t>thực hiện dạy và học theo TKB trực tuyến (sáng, ch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vi-VN" dirty="0" smtClean="0">
                <a:latin typeface="+mj-lt"/>
              </a:rPr>
              <a:t>)</a:t>
            </a:r>
          </a:p>
          <a:p>
            <a:pPr algn="just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+mj-lt"/>
              </a:rPr>
              <a:t>hực </a:t>
            </a:r>
            <a:r>
              <a:rPr lang="vi-VN" dirty="0" smtClean="0">
                <a:latin typeface="+mj-lt"/>
              </a:rPr>
              <a:t>hiện nghiêm túc nội qui qui định lớp học trực tuyến</a:t>
            </a:r>
            <a:r>
              <a:rPr lang="vi-VN" dirty="0" smtClean="0">
                <a:latin typeface="+mj-lt"/>
              </a:rPr>
              <a:t>.</a:t>
            </a:r>
            <a:r>
              <a:rPr lang="en-GB" dirty="0" smtClean="0">
                <a:latin typeface="+mj-lt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 100%,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 smtClean="0">
                <a:latin typeface="+mj-lt"/>
              </a:rPr>
              <a:t>HS nghỉ học phụ huynh phải thông báo với GVCN lớ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+mj-lt"/>
              </a:rPr>
              <a:t>hực hiện nghiêm túc các biện pháp phòng chống dịch COVID-19 theo thông điệp 5K, 7T.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506767"/>
            <a:ext cx="9829297" cy="787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3 – TRIỂN KHAI KẾ HOẠCH TUẦN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"/>
            <a:ext cx="12100560" cy="109728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“An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8" y="901337"/>
            <a:ext cx="10589623" cy="595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" y="901336"/>
            <a:ext cx="10589623" cy="5956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6" y="901335"/>
            <a:ext cx="10589624" cy="5956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4" y="901333"/>
            <a:ext cx="10589625" cy="5956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1" y="901330"/>
            <a:ext cx="10589627" cy="5956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8" y="901324"/>
            <a:ext cx="10589630" cy="595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4" y="901314"/>
            <a:ext cx="10589634" cy="5956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0" y="901305"/>
            <a:ext cx="10589637" cy="5956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5" y="901294"/>
            <a:ext cx="10589641" cy="5956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0" y="901292"/>
            <a:ext cx="10589684" cy="5956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6" y="901281"/>
            <a:ext cx="10589679" cy="59566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7" y="901255"/>
            <a:ext cx="10589718" cy="5956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228"/>
            <a:ext cx="12192000" cy="59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5B2556-2B16-45B1-A956-D827998B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CFFDD-9E74-401F-98CC-7851836C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1"/>
            <a:ext cx="12192000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3939C-C130-4C29-A931-55FD27592F4B}"/>
              </a:ext>
            </a:extLst>
          </p:cNvPr>
          <p:cNvSpPr txBox="1"/>
          <p:nvPr/>
        </p:nvSpPr>
        <p:spPr>
          <a:xfrm>
            <a:off x="1393507" y="239891"/>
            <a:ext cx="940498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4 : TÌM HIỂU VỀ TRUYỀN THỐNG NHÀ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FB7CD-4E14-4948-9B3B-D97CA02E3F05}"/>
              </a:ext>
            </a:extLst>
          </p:cNvPr>
          <p:cNvSpPr txBox="1"/>
          <p:nvPr/>
        </p:nvSpPr>
        <p:spPr>
          <a:xfrm>
            <a:off x="628650" y="1680110"/>
            <a:ext cx="1010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AI NHANH HƠN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0D18B-A8F0-42F6-B5EF-7C4139FB35E4}"/>
              </a:ext>
            </a:extLst>
          </p:cNvPr>
          <p:cNvSpPr txBox="1"/>
          <p:nvPr/>
        </p:nvSpPr>
        <p:spPr>
          <a:xfrm>
            <a:off x="628650" y="2663190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?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’’ ?</a:t>
            </a:r>
          </a:p>
        </p:txBody>
      </p:sp>
    </p:spTree>
    <p:extLst>
      <p:ext uri="{BB962C8B-B14F-4D97-AF65-F5344CB8AC3E}">
        <p14:creationId xmlns:p14="http://schemas.microsoft.com/office/powerpoint/2010/main" val="14243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42148"/>
            <a:ext cx="1133475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1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417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Tuyên truyền vấn đề “An toàn điện khi học Online”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20</cp:revision>
  <dcterms:created xsi:type="dcterms:W3CDTF">2021-09-04T02:39:32Z</dcterms:created>
  <dcterms:modified xsi:type="dcterms:W3CDTF">2021-09-19T00:09:23Z</dcterms:modified>
</cp:coreProperties>
</file>